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90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B2ECA-C0DB-47F2-8E00-2887A705568B}" type="datetimeFigureOut">
              <a:rPr lang="en-US" smtClean="0"/>
              <a:t>10/11/2008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9C14B-920E-4919-84D0-1E594CF3617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10103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672" y="0"/>
            <a:ext cx="4816656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9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831" y="0"/>
            <a:ext cx="4590337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168" y="0"/>
            <a:ext cx="4517664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9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764" y="0"/>
            <a:ext cx="4706471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1038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008" y="0"/>
            <a:ext cx="5027984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007" y="0"/>
            <a:ext cx="5025986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0"/>
            <a:ext cx="4572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249" y="0"/>
            <a:ext cx="4665501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415" y="0"/>
            <a:ext cx="478917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635" y="0"/>
            <a:ext cx="469673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8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887" y="0"/>
            <a:ext cx="4576226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10103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835" y="0"/>
            <a:ext cx="4794329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On-screen Show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Sold</dc:creator>
  <cp:lastModifiedBy>Sold</cp:lastModifiedBy>
  <cp:revision>5</cp:revision>
  <dcterms:created xsi:type="dcterms:W3CDTF">2008-10-11T14:30:30Z</dcterms:created>
  <dcterms:modified xsi:type="dcterms:W3CDTF">2008-10-11T15:12:54Z</dcterms:modified>
</cp:coreProperties>
</file>